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6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2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1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2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2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9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4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7881-69F5-4DFB-B9A3-086625DE5B5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8C03-A8DF-48D7-85F9-2AE719A7B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7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1952" y="2130425"/>
            <a:ext cx="4794544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</a:rPr>
              <a:t>Иван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> Захарович Суриков 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>«</a:t>
            </a:r>
            <a:r>
              <a:rPr lang="ru-RU" sz="5300" b="1" dirty="0" smtClean="0">
                <a:solidFill>
                  <a:srgbClr val="002060"/>
                </a:solidFill>
              </a:rPr>
              <a:t>Зима»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806" y="589330"/>
            <a:ext cx="4053981" cy="499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 анализа чтения стихотворения: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1. Читал выразительно.</a:t>
            </a: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 </a:t>
            </a:r>
            <a:r>
              <a:rPr lang="ru-RU" cap="all" dirty="0" smtClean="0">
                <a:solidFill>
                  <a:srgbClr val="002060"/>
                </a:solidFill>
              </a:rPr>
              <a:t>2</a:t>
            </a:r>
            <a:r>
              <a:rPr lang="ru-RU" cap="all" dirty="0">
                <a:solidFill>
                  <a:srgbClr val="002060"/>
                </a:solidFill>
              </a:rPr>
              <a:t>. Читал эмоционально. </a:t>
            </a: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 </a:t>
            </a:r>
            <a:r>
              <a:rPr lang="ru-RU" cap="all" dirty="0" smtClean="0">
                <a:solidFill>
                  <a:srgbClr val="002060"/>
                </a:solidFill>
              </a:rPr>
              <a:t>3</a:t>
            </a:r>
            <a:r>
              <a:rPr lang="ru-RU" cap="all" dirty="0">
                <a:solidFill>
                  <a:srgbClr val="002060"/>
                </a:solidFill>
              </a:rPr>
              <a:t>. Соблюдал нужную интонацию.</a:t>
            </a: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 </a:t>
            </a:r>
            <a:r>
              <a:rPr lang="ru-RU" cap="all" dirty="0" smtClean="0">
                <a:solidFill>
                  <a:srgbClr val="002060"/>
                </a:solidFill>
              </a:rPr>
              <a:t>4</a:t>
            </a:r>
            <a:r>
              <a:rPr lang="ru-RU" cap="all" dirty="0">
                <a:solidFill>
                  <a:srgbClr val="002060"/>
                </a:solidFill>
              </a:rPr>
              <a:t>. Правильно выдерживал паузы.</a:t>
            </a: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 </a:t>
            </a:r>
            <a:r>
              <a:rPr lang="ru-RU" cap="all" dirty="0" smtClean="0">
                <a:solidFill>
                  <a:srgbClr val="002060"/>
                </a:solidFill>
              </a:rPr>
              <a:t>5</a:t>
            </a:r>
            <a:r>
              <a:rPr lang="ru-RU" cap="all" dirty="0">
                <a:solidFill>
                  <a:srgbClr val="002060"/>
                </a:solidFill>
              </a:rPr>
              <a:t>. Правильно ставил логическое ударение.</a:t>
            </a: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 </a:t>
            </a:r>
            <a:r>
              <a:rPr lang="ru-RU" cap="all" dirty="0" smtClean="0">
                <a:solidFill>
                  <a:srgbClr val="002060"/>
                </a:solidFill>
              </a:rPr>
              <a:t>6</a:t>
            </a:r>
            <a:r>
              <a:rPr lang="ru-RU" cap="all" dirty="0">
                <a:solidFill>
                  <a:srgbClr val="002060"/>
                </a:solidFill>
              </a:rPr>
              <a:t>. Выбрал нужный темп.</a:t>
            </a: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cap="all" dirty="0">
                <a:solidFill>
                  <a:srgbClr val="002060"/>
                </a:solidFill>
              </a:rPr>
              <a:t> </a:t>
            </a:r>
            <a:r>
              <a:rPr lang="ru-RU" cap="all" dirty="0" smtClean="0">
                <a:solidFill>
                  <a:srgbClr val="002060"/>
                </a:solidFill>
              </a:rPr>
              <a:t>7</a:t>
            </a:r>
            <a:r>
              <a:rPr lang="ru-RU" cap="all" dirty="0">
                <a:solidFill>
                  <a:srgbClr val="002060"/>
                </a:solidFill>
              </a:rPr>
              <a:t>. Не допускал ошибок в словах.</a:t>
            </a:r>
            <a:endParaRPr lang="ru-RU" b="1" cap="all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7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Словарь настроений: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45259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ГРУСТЬ;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fontAlgn="base"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СПОКОЙСТВИЕ;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fontAlgn="base"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РАДОСТЬ;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fontAlgn="base"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ГОРЕ;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fontAlgn="base"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ВОСХИЩЕНИЕ;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fontAlgn="base"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ТРЕВОГА.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6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Словарная работа: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Пелена-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2714" y="1536093"/>
            <a:ext cx="49773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еленка, простыня.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r="549"/>
          <a:stretch/>
        </p:blipFill>
        <p:spPr bwMode="auto">
          <a:xfrm>
            <a:off x="1259632" y="2305534"/>
            <a:ext cx="6394032" cy="41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Авторское настроение: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604" y="1988840"/>
            <a:ext cx="44934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ШУТЛИВОЕ;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ПЕЧАЛЬНОЕ;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СПОКОЙНОЕ;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РАДОСТНОЕ.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412776"/>
            <a:ext cx="3670358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Интонация при чтении: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cap="all" dirty="0" smtClean="0"/>
              <a:t> </a:t>
            </a:r>
            <a:r>
              <a:rPr lang="ru-RU" sz="4000" cap="all" dirty="0" smtClean="0">
                <a:solidFill>
                  <a:srgbClr val="002060"/>
                </a:solidFill>
              </a:rPr>
              <a:t>бодрая и энергичная;</a:t>
            </a:r>
            <a:endParaRPr lang="ru-RU" sz="4000" b="1" cap="all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000" cap="all" dirty="0">
                <a:solidFill>
                  <a:srgbClr val="002060"/>
                </a:solidFill>
              </a:rPr>
              <a:t> </a:t>
            </a:r>
            <a:r>
              <a:rPr lang="ru-RU" sz="4000" cap="all" dirty="0" smtClean="0">
                <a:solidFill>
                  <a:srgbClr val="002060"/>
                </a:solidFill>
              </a:rPr>
              <a:t>спокойная, напевная;</a:t>
            </a:r>
            <a:endParaRPr lang="ru-RU" sz="4000" b="1" cap="all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000" cap="all" dirty="0">
                <a:solidFill>
                  <a:srgbClr val="002060"/>
                </a:solidFill>
              </a:rPr>
              <a:t> </a:t>
            </a:r>
            <a:r>
              <a:rPr lang="ru-RU" sz="4000" cap="all" dirty="0" smtClean="0">
                <a:solidFill>
                  <a:srgbClr val="002060"/>
                </a:solidFill>
              </a:rPr>
              <a:t>насмешливая, игривая.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правила выразительного чтения.</a:t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Читайте медленно. Помните: ни один  художник не  рисует  картину со скоростью машины.</a:t>
            </a:r>
          </a:p>
          <a:p>
            <a:pPr marL="514350" indent="-514350">
              <a:buAutoNum type="arabicPeriod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2. После каждой строчки делайте паузу. 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3. Передайте при чтении настроение автора, выразите свои чувства.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1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9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Зима в творчестве художников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КК»»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8" y="1187980"/>
            <a:ext cx="3445675" cy="23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43" y="3613666"/>
            <a:ext cx="367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К.Ф. ЮОН «МАРТОВСКОЕ СОЛНЦЕ»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5"/>
          <a:stretch/>
        </p:blipFill>
        <p:spPr bwMode="auto">
          <a:xfrm>
            <a:off x="4860032" y="1164507"/>
            <a:ext cx="3566335" cy="24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439" y="3613666"/>
            <a:ext cx="394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К. Ф. ЮОН  «КОНЕЦ ЗИМЫ. ПОЛДЕНЬ»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42348"/>
            <a:ext cx="3374978" cy="237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0144" y="6313270"/>
            <a:ext cx="256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К.А.КОРОВИН «ЗИМОЙ»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rgbClr val="002060"/>
                </a:solidFill>
              </a:rPr>
              <a:t>Подготовить выразительное </a:t>
            </a:r>
            <a:r>
              <a:rPr lang="ru-RU" cap="all" dirty="0">
                <a:solidFill>
                  <a:srgbClr val="002060"/>
                </a:solidFill>
              </a:rPr>
              <a:t>чтение </a:t>
            </a:r>
            <a:r>
              <a:rPr lang="ru-RU" cap="all" dirty="0" smtClean="0">
                <a:solidFill>
                  <a:srgbClr val="002060"/>
                </a:solidFill>
              </a:rPr>
              <a:t>стихотворения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5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111</TotalTime>
  <Words>186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Иван  Захарович Суриков   «Зима» </vt:lpstr>
      <vt:lpstr>Схема анализа чтения стихотворения:</vt:lpstr>
      <vt:lpstr>Словарь настроений:</vt:lpstr>
      <vt:lpstr>Словарная работа:</vt:lpstr>
      <vt:lpstr>Авторское настроение:</vt:lpstr>
      <vt:lpstr>Интонация при чтении:</vt:lpstr>
      <vt:lpstr>правила выразительного чтения. </vt:lpstr>
      <vt:lpstr>Зима в творчестве художников.</vt:lpstr>
      <vt:lpstr>Домашнее задание: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И.З.Суриков «Зима»</dc:title>
  <dc:creator>НАТАША</dc:creator>
  <cp:lastModifiedBy>Пользователь</cp:lastModifiedBy>
  <cp:revision>13</cp:revision>
  <dcterms:created xsi:type="dcterms:W3CDTF">2016-02-26T06:18:04Z</dcterms:created>
  <dcterms:modified xsi:type="dcterms:W3CDTF">2017-10-16T17:40:07Z</dcterms:modified>
</cp:coreProperties>
</file>